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>
      <p:cViewPr varScale="1">
        <p:scale>
          <a:sx n="56" d="100"/>
          <a:sy n="56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5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6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5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1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4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8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7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6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82C5-4C48-40AF-BF3E-E2D6C5EC08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526E-4BA9-4547-953E-DB33E845E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9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31" y="204704"/>
            <a:ext cx="699853" cy="892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39" y="1793924"/>
            <a:ext cx="4635841" cy="3587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2281" cy="2708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3" y="4114293"/>
            <a:ext cx="2699657" cy="274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6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30" y="2253144"/>
            <a:ext cx="8282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ctr"/>
            <a:r>
              <a:rPr lang="ru-RU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Минутки чистописания.</a:t>
            </a:r>
          </a:p>
          <a:p>
            <a:pPr lvl="0" indent="450000" algn="ctr"/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1. На доске: лампа, ветка, отлетел. </a:t>
            </a:r>
          </a:p>
          <a:p>
            <a:pPr lvl="0" indent="450000" algn="ctr"/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букву, которую мы будем писать на чистописании. Она находится в корне глагола и обозначает в нем непарный звонкий мягкий согласный звук (л)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8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530" y="1684943"/>
            <a:ext cx="82829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   В каждом из слов пропущена одинаковая буква. Какая это буква? (Это буква «Я»).</a:t>
            </a:r>
          </a:p>
          <a:p>
            <a:pPr indent="45000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м…ч</a:t>
            </a:r>
          </a:p>
          <a:p>
            <a:pPr indent="45000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р…д</a:t>
            </a:r>
          </a:p>
          <a:p>
            <a:pPr indent="45000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в…з	д…д…</a:t>
            </a:r>
          </a:p>
          <a:p>
            <a:pPr indent="45000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н…н…</a:t>
            </a:r>
          </a:p>
          <a:p>
            <a:pPr indent="45000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м…мл…</a:t>
            </a:r>
          </a:p>
          <a:p>
            <a:pPr indent="450000"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 полученные слова. Что общего у слов первого столбика? Что общего у слов второго столбика? Что общего у всех слов? Что обозначает слово «ВЯЗ»? (Большое дерево с крепкой древесиной). Кого называют «МЯМЛЕЙ»? (Вялого, нерешительного человека). Дайте характеристику букве «Я». С этой буквой мы и будем сейчас работать на чистописании.</a:t>
            </a:r>
          </a:p>
        </p:txBody>
      </p:sp>
    </p:spTree>
    <p:extLst>
      <p:ext uri="{BB962C8B-B14F-4D97-AF65-F5344CB8AC3E}">
        <p14:creationId xmlns:p14="http://schemas.microsoft.com/office/powerpoint/2010/main" val="51764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530" y="1684943"/>
            <a:ext cx="82829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Словарно-орфографическая работа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прием – поиск предназначенного для ознакомления слова, связанного с работой по фонетике и повторением учебного материала.</a:t>
            </a:r>
          </a:p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на доске набор букв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пфбктхешсрчешзца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Мысленно уберите буквы, обозначающие глухие согласные звуки, и вы узнаете слово, с которым мы познакомимся на уроке (береза)</a:t>
            </a:r>
          </a:p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прием состоит в полном отсутствии указаний учителя. </a:t>
            </a:r>
          </a:p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Внимательно посмотрите на данную запись и определите два слова, с которыми мы познакомимся (завтрак и обед) </a:t>
            </a:r>
          </a:p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ОЗАБВТЕРАДК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8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1" y="-21635"/>
            <a:ext cx="9199661" cy="69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5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30" y="2458796"/>
            <a:ext cx="8282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8"/>
            <a:ext cx="2042595" cy="1674999"/>
          </a:xfrm>
          <a:prstGeom prst="round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676EBE-1AE0-D240-8459-F85AC77F3438}"/>
              </a:ext>
            </a:extLst>
          </p:cNvPr>
          <p:cNvSpPr/>
          <p:nvPr/>
        </p:nvSpPr>
        <p:spPr>
          <a:xfrm>
            <a:off x="488828" y="3745511"/>
            <a:ext cx="84057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 Skills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детей младшего школьного возраста»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595" y="771181"/>
            <a:ext cx="57885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ИРКУТСКА СРЕДНЯЯ ОБЩЕОБРАЗОВАТЕЛЬНАЯ ШКОЛА №43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ГЛАВНОГО МАРШАЛА АВИАЦИИ А.Е.ГОЛОВАНОВА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№43 г. Иркутска)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4" y="1675001"/>
            <a:ext cx="8714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требования к образованию кардинально меняются, преимущество получают те люди, которые умеют комбинировать знания из разных отраслей науки. Такое мнение высказал президент РФ Владимир Путин на XIX сессии Всемирного фестиваля молодежи и студентов, посвященной образу будущего. «Сегодняшнее образование становится совершенно другим, как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</a:p>
          <a:p>
            <a:pPr indent="450000"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очевидно, что конкурентные преимущества получат те люди, которые не просто владеют набором интересных и важных знаний, а обладают тем, что сегодня называют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обладают и креативным, и плановым, и другими видами мышления, когда человек вырабатывает для себя целый маршрут по жизни приобретения новых и новых знаний», - отметил глава государства.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304257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" y="1675000"/>
            <a:ext cx="82372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Skills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подчеркивается определением  основных компетенций в свете меняющегося спроса на профессиональные навыки. В рамках Всемирного экономического форума (ВЭР) в 2020 году определены основные  навыки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0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и умение решать проблемы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коммуникации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0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2109340"/>
            <a:ext cx="8237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данной программы обусловлена, условиями активного развития современного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46103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30" y="1957210"/>
            <a:ext cx="8282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данной программы является диссеминация (распространение) преподавательского опыта в образовательном процессе начальной школы, инициированным развитием российского образования.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 решаются следующие задачи:</a:t>
            </a:r>
          </a:p>
          <a:p>
            <a:pPr indent="4500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педагогов, родителей к проблемам образования;</a:t>
            </a:r>
          </a:p>
          <a:p>
            <a:pPr indent="4500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российского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indent="4500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стимулировать рост творческого потенциала педагогов.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6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30" y="1957210"/>
            <a:ext cx="8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младшего школьника позволяет сосредоточиться на ряду с процессами адаптации и индивидуализации на его самораскрытии. </a:t>
            </a:r>
          </a:p>
        </p:txBody>
      </p:sp>
    </p:spTree>
    <p:extLst>
      <p:ext uri="{BB962C8B-B14F-4D97-AF65-F5344CB8AC3E}">
        <p14:creationId xmlns:p14="http://schemas.microsoft.com/office/powerpoint/2010/main" val="328937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410" y="1362850"/>
            <a:ext cx="82829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особенностью данной программы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тем по предметам начальной школы;</a:t>
            </a:r>
          </a:p>
          <a:p>
            <a:pPr indent="45000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охват детей с 1 по 4  классы;</a:t>
            </a:r>
          </a:p>
          <a:p>
            <a:pPr indent="45000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активное использование;</a:t>
            </a:r>
          </a:p>
          <a:p>
            <a:pPr indent="45000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коммуникативных навыков, как следствие ускорение процесса социализации;</a:t>
            </a:r>
          </a:p>
          <a:p>
            <a:pPr indent="45000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приложения в виде учебно-методического комплекса интерактивных заданий учащимся и видеофильмов.</a:t>
            </a:r>
          </a:p>
        </p:txBody>
      </p:sp>
    </p:spTree>
    <p:extLst>
      <p:ext uri="{BB962C8B-B14F-4D97-AF65-F5344CB8AC3E}">
        <p14:creationId xmlns:p14="http://schemas.microsoft.com/office/powerpoint/2010/main" val="168883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2595" cy="1674999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30" y="2253144"/>
            <a:ext cx="8282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которые применяем для развития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skills.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29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467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Воропаева Е.А.</dc:creator>
  <cp:lastModifiedBy>V3-571G</cp:lastModifiedBy>
  <cp:revision>25</cp:revision>
  <dcterms:created xsi:type="dcterms:W3CDTF">2019-12-24T08:52:19Z</dcterms:created>
  <dcterms:modified xsi:type="dcterms:W3CDTF">2022-01-25T10:44:44Z</dcterms:modified>
</cp:coreProperties>
</file>