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61" r:id="rId8"/>
    <p:sldId id="262" r:id="rId9"/>
    <p:sldId id="264" r:id="rId10"/>
    <p:sldId id="281" r:id="rId11"/>
    <p:sldId id="282" r:id="rId12"/>
    <p:sldId id="265" r:id="rId1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>
      <p:cViewPr>
        <p:scale>
          <a:sx n="57" d="100"/>
          <a:sy n="57" d="100"/>
        </p:scale>
        <p:origin x="-12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61183E-802A-4243-B692-8C56DFA46F69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2CFDFE-F254-4537-8675-949E59C07C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59451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smtClean="0">
                <a:solidFill>
                  <a:schemeClr val="tx1"/>
                </a:solidFill>
              </a:rPr>
              <a:t>«Курить - здоровью вредить!»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57950" cy="2230453"/>
          </a:xfrm>
        </p:spPr>
        <p:txBody>
          <a:bodyPr>
            <a:normAutofit fontScale="47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6200" dirty="0" smtClean="0">
                <a:solidFill>
                  <a:srgbClr val="7030A0"/>
                </a:solidFill>
              </a:rPr>
              <a:t>Подготовила социальный </a:t>
            </a:r>
            <a:r>
              <a:rPr lang="ru-RU" sz="6200" dirty="0" smtClean="0">
                <a:solidFill>
                  <a:srgbClr val="7030A0"/>
                </a:solidFill>
              </a:rPr>
              <a:t>педагог</a:t>
            </a:r>
            <a:endParaRPr lang="ru-RU" sz="6200" dirty="0" smtClean="0">
              <a:solidFill>
                <a:srgbClr val="7030A0"/>
              </a:solidFill>
            </a:endParaRPr>
          </a:p>
          <a:p>
            <a:pPr algn="r"/>
            <a:r>
              <a:rPr lang="ru-RU" sz="6200" dirty="0" smtClean="0">
                <a:solidFill>
                  <a:srgbClr val="7030A0"/>
                </a:solidFill>
              </a:rPr>
              <a:t>Черкашина </a:t>
            </a:r>
            <a:r>
              <a:rPr lang="ru-RU" sz="6200" dirty="0" smtClean="0">
                <a:solidFill>
                  <a:srgbClr val="7030A0"/>
                </a:solidFill>
              </a:rPr>
              <a:t>Елена Владимировна, </a:t>
            </a:r>
          </a:p>
          <a:p>
            <a:pPr algn="r"/>
            <a:r>
              <a:rPr lang="ru-RU" sz="6200" dirty="0" smtClean="0">
                <a:solidFill>
                  <a:srgbClr val="7030A0"/>
                </a:solidFill>
              </a:rPr>
              <a:t>МБОУ г. Иркутска СОШ № 43</a:t>
            </a:r>
            <a:endParaRPr lang="ru-RU" sz="62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217">
            <a:off x="209613" y="5285470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9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88840"/>
            <a:ext cx="8640960" cy="4137323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 smtClean="0"/>
              <a:t>Курение помогает расслабиться.</a:t>
            </a:r>
          </a:p>
          <a:p>
            <a:r>
              <a:rPr lang="ru-RU" sz="4100" dirty="0" smtClean="0"/>
              <a:t>Проще войти в группу, завязать разговор.</a:t>
            </a:r>
          </a:p>
          <a:p>
            <a:r>
              <a:rPr lang="ru-RU" sz="4100" dirty="0" smtClean="0"/>
              <a:t>Курение приносит свободу.</a:t>
            </a:r>
          </a:p>
          <a:p>
            <a:r>
              <a:rPr lang="ru-RU" sz="4100" dirty="0" smtClean="0"/>
              <a:t>Курение - не зависимость: брошу, если захочу.</a:t>
            </a:r>
          </a:p>
          <a:p>
            <a:r>
              <a:rPr lang="ru-RU" sz="4100" dirty="0" smtClean="0"/>
              <a:t>Тот, кто курит, - взрослый.</a:t>
            </a:r>
          </a:p>
          <a:p>
            <a:r>
              <a:rPr lang="ru-RU" sz="4100" dirty="0" smtClean="0"/>
              <a:t>Курение не приносит большого вреда. Родители курят – значит  это можно делать и мне.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Мифы: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57166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6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7" cy="5786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Памятка «Курить – здоровью вредить»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1. Если ты стоишь перед выбором, сделай его в пользу здоровья.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2.  Помни: «силен тот, кто побеждает самого себя».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3. Если ты не избавишься от вредных привычек, то они избавятся от тебя!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4. Сумел побороть в себе тягу к вредным привычкам, помоги в этом другу.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5. Оглянись: вокруг много интересных занятий.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6. Каждый день говори себе: «Мое здоровье в моих руках».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памятка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9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Курить, - здоровью вредить!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памя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5072098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2500306"/>
            <a:ext cx="3500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P/S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   </a:t>
            </a: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18 ноября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Международный день                                                                                                       отказа от курения.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  <a:latin typeface="Calibri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31 мая </a:t>
            </a:r>
          </a:p>
          <a:p>
            <a:pPr fontAlgn="base">
              <a:spcAft>
                <a:spcPts val="0"/>
              </a:spcAft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Всемирный день без табака.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2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Гипотеза: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курильщиков так много, то курение не опасно для жизни.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5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Привлечь внимание к проблеме  табакокурения и внести свой вклад в борьбу и профилактику в этом негативном явлении.</a:t>
            </a:r>
          </a:p>
          <a:p>
            <a:pPr>
              <a:buNone/>
            </a:pPr>
            <a:r>
              <a:rPr lang="ru-RU" dirty="0" smtClean="0"/>
              <a:t>                                                        </a:t>
            </a:r>
            <a:r>
              <a:rPr lang="ru-RU" sz="2800" dirty="0" smtClean="0"/>
              <a:t>Задачи: </a:t>
            </a:r>
          </a:p>
          <a:p>
            <a:r>
              <a:rPr lang="ru-RU" dirty="0" smtClean="0"/>
              <a:t>Настроить подростка на негативное отношение к курению.</a:t>
            </a:r>
          </a:p>
          <a:p>
            <a:r>
              <a:rPr lang="ru-RU" dirty="0" smtClean="0"/>
              <a:t>Дать подростку самостоятельно сделать выбор в </a:t>
            </a:r>
            <a:r>
              <a:rPr lang="ru-RU" smtClean="0"/>
              <a:t>пользу ЗБОЖ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Доказать подростку, что курение опасно для жизни.</a:t>
            </a:r>
            <a:endParaRPr lang="ru-RU" dirty="0"/>
          </a:p>
        </p:txBody>
      </p:sp>
      <p:pic>
        <p:nvPicPr>
          <p:cNvPr id="5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580" y="5517872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8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186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Притча:</a:t>
            </a:r>
            <a:endParaRPr lang="ru-RU" dirty="0"/>
          </a:p>
        </p:txBody>
      </p:sp>
      <p:pic>
        <p:nvPicPr>
          <p:cNvPr id="2051" name="Picture 3" descr="C:\Documents and Settings\Admin\Рабочий стол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715436" cy="514353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286388"/>
            <a:ext cx="1319238" cy="119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15687"/>
              </p:ext>
            </p:extLst>
          </p:nvPr>
        </p:nvGraphicFramePr>
        <p:xfrm>
          <a:off x="990574" y="2662232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курит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357826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8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к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5857915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сиг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714744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5620602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Documents and Settings\Admin\Рабочий стол\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кур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4747" y="5620602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6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кур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747" y="5620602"/>
            <a:ext cx="1369253" cy="12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5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Химический состав табачного дыма.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Табачный дым в 4 раза более загрязнен токсичными веществами по сравнению с   выхлопными газами автомобиля.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1" name="Picture 3" descr="C:\Documents and Settings\Admin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15436" cy="4857784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78" y="5771952"/>
            <a:ext cx="808797" cy="847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твой выбор: жизнь или смерть….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143404" cy="514353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курени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572031" cy="514353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1785950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5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913</TotalTime>
  <Words>169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«Курить - здоровью вредить!»</vt:lpstr>
      <vt:lpstr>Гипотеза:   Если курильщиков так много, то курение не опасно для жизни.</vt:lpstr>
      <vt:lpstr>Притча: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Химический состав табачного дыма. Табачный дым в 4 раза более загрязнен токсичными веществами по сравнению с   выхлопными газами автомобиля.</vt:lpstr>
      <vt:lpstr>твой выбор: жизнь или смерть….</vt:lpstr>
      <vt:lpstr>Мифы:</vt:lpstr>
      <vt:lpstr>памятка </vt:lpstr>
      <vt:lpstr>Курить, - здоровью вредить!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</dc:title>
  <dc:creator>Админ</dc:creator>
  <cp:lastModifiedBy>Администрация</cp:lastModifiedBy>
  <cp:revision>83</cp:revision>
  <dcterms:created xsi:type="dcterms:W3CDTF">2016-02-02T10:00:29Z</dcterms:created>
  <dcterms:modified xsi:type="dcterms:W3CDTF">2020-11-25T09:08:54Z</dcterms:modified>
</cp:coreProperties>
</file>