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0" r:id="rId2"/>
    <p:sldId id="293" r:id="rId3"/>
    <p:sldId id="291" r:id="rId4"/>
    <p:sldId id="284" r:id="rId5"/>
    <p:sldId id="285" r:id="rId6"/>
    <p:sldId id="286" r:id="rId7"/>
    <p:sldId id="288" r:id="rId8"/>
    <p:sldId id="289" r:id="rId9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74" autoAdjust="0"/>
    <p:restoredTop sz="94660"/>
  </p:normalViewPr>
  <p:slideViewPr>
    <p:cSldViewPr>
      <p:cViewPr>
        <p:scale>
          <a:sx n="57" d="100"/>
          <a:sy n="57" d="100"/>
        </p:scale>
        <p:origin x="-1428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183E-802A-4243-B692-8C56DFA46F69}" type="datetimeFigureOut">
              <a:rPr lang="ru-RU" smtClean="0"/>
              <a:pPr/>
              <a:t>23.11.2020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FDFE-F254-4537-8675-949E59C07C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183E-802A-4243-B692-8C56DFA46F69}" type="datetimeFigureOut">
              <a:rPr lang="ru-RU" smtClean="0"/>
              <a:pPr/>
              <a:t>23.11.2020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FDFE-F254-4537-8675-949E59C07C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183E-802A-4243-B692-8C56DFA46F69}" type="datetimeFigureOut">
              <a:rPr lang="ru-RU" smtClean="0"/>
              <a:pPr/>
              <a:t>23.11.2020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FDFE-F254-4537-8675-949E59C07C91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183E-802A-4243-B692-8C56DFA46F69}" type="datetimeFigureOut">
              <a:rPr lang="ru-RU" smtClean="0"/>
              <a:pPr/>
              <a:t>23.11.2020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FDFE-F254-4537-8675-949E59C07C9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183E-802A-4243-B692-8C56DFA46F69}" type="datetimeFigureOut">
              <a:rPr lang="ru-RU" smtClean="0"/>
              <a:pPr/>
              <a:t>23.11.2020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FDFE-F254-4537-8675-949E59C07C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183E-802A-4243-B692-8C56DFA46F69}" type="datetimeFigureOut">
              <a:rPr lang="ru-RU" smtClean="0"/>
              <a:pPr/>
              <a:t>23.11.2020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FDFE-F254-4537-8675-949E59C07C9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183E-802A-4243-B692-8C56DFA46F69}" type="datetimeFigureOut">
              <a:rPr lang="ru-RU" smtClean="0"/>
              <a:pPr/>
              <a:t>23.11.2020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FDFE-F254-4537-8675-949E59C07C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183E-802A-4243-B692-8C56DFA46F69}" type="datetimeFigureOut">
              <a:rPr lang="ru-RU" smtClean="0"/>
              <a:pPr/>
              <a:t>23.11.2020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FDFE-F254-4537-8675-949E59C07C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183E-802A-4243-B692-8C56DFA46F69}" type="datetimeFigureOut">
              <a:rPr lang="ru-RU" smtClean="0"/>
              <a:pPr/>
              <a:t>23.11.2020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FDFE-F254-4537-8675-949E59C07C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183E-802A-4243-B692-8C56DFA46F69}" type="datetimeFigureOut">
              <a:rPr lang="ru-RU" smtClean="0"/>
              <a:pPr/>
              <a:t>23.11.2020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FDFE-F254-4537-8675-949E59C07C9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183E-802A-4243-B692-8C56DFA46F69}" type="datetimeFigureOut">
              <a:rPr lang="ru-RU" smtClean="0"/>
              <a:pPr/>
              <a:t>23.11.2020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FDFE-F254-4537-8675-949E59C07C9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F61183E-802A-4243-B692-8C56DFA46F69}" type="datetimeFigureOut">
              <a:rPr lang="ru-RU" smtClean="0"/>
              <a:pPr/>
              <a:t>23.11.2020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22CFDFE-F254-4537-8675-949E59C07C9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5572140"/>
            <a:ext cx="8501122" cy="92869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dirty="0" smtClean="0"/>
              <a:t>Ребусы для учащихся 1-4 классов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Акция «За здоровый образ жизни»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15436" cy="52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8072494" cy="714380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Правило разгадывания ребусов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071546"/>
            <a:ext cx="7643866" cy="3929090"/>
          </a:xfrm>
        </p:spPr>
        <p:txBody>
          <a:bodyPr>
            <a:normAutofit fontScale="70000" lnSpcReduction="20000"/>
          </a:bodyPr>
          <a:lstStyle/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l"/>
            <a:r>
              <a:rPr lang="ru-RU" sz="2800" dirty="0" smtClean="0">
                <a:solidFill>
                  <a:srgbClr val="7030A0"/>
                </a:solidFill>
              </a:rPr>
              <a:t>1.Присмотритесь к тому, что изображено на картинке, уделите особое внимание  деталям изображения.</a:t>
            </a:r>
          </a:p>
          <a:p>
            <a:pPr algn="l"/>
            <a:endParaRPr lang="ru-RU" sz="2800" dirty="0" smtClean="0">
              <a:solidFill>
                <a:srgbClr val="7030A0"/>
              </a:solidFill>
            </a:endParaRPr>
          </a:p>
          <a:p>
            <a:pPr algn="l"/>
            <a:r>
              <a:rPr lang="ru-RU" sz="2800" dirty="0" smtClean="0">
                <a:solidFill>
                  <a:srgbClr val="7030A0"/>
                </a:solidFill>
              </a:rPr>
              <a:t>2.Читайде только в именительном падеже, единственного числа.</a:t>
            </a:r>
          </a:p>
          <a:p>
            <a:pPr algn="l"/>
            <a:endParaRPr lang="ru-RU" sz="2800" dirty="0" smtClean="0">
              <a:solidFill>
                <a:srgbClr val="7030A0"/>
              </a:solidFill>
            </a:endParaRPr>
          </a:p>
          <a:p>
            <a:pPr algn="l"/>
            <a:r>
              <a:rPr lang="ru-RU" sz="2800" dirty="0" smtClean="0">
                <a:solidFill>
                  <a:srgbClr val="7030A0"/>
                </a:solidFill>
              </a:rPr>
              <a:t>3.Запятая может означать отсутствие буквы, напротив,  порядковый номер будет означать присутствие буквы.</a:t>
            </a:r>
          </a:p>
          <a:p>
            <a:r>
              <a:rPr lang="ru-RU" sz="6400" dirty="0" smtClean="0">
                <a:solidFill>
                  <a:srgbClr val="FF0000"/>
                </a:solidFill>
              </a:rPr>
              <a:t>Желаем удачи!</a:t>
            </a:r>
          </a:p>
        </p:txBody>
      </p:sp>
      <p:pic>
        <p:nvPicPr>
          <p:cNvPr id="7" name="Рисунок 6" descr="Untitled Documen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429132"/>
            <a:ext cx="8715436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1799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Documents and Settings\Admin\Рабочий стол\1.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15436" cy="6429420"/>
          </a:xfrm>
          <a:prstGeom prst="rect">
            <a:avLst/>
          </a:prstGeom>
          <a:noFill/>
        </p:spPr>
      </p:pic>
      <p:pic>
        <p:nvPicPr>
          <p:cNvPr id="5" name="Рисунок 4" descr="Untitled Document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5072074"/>
            <a:ext cx="221457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Рабочий стол\1.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15436" cy="6215066"/>
          </a:xfrm>
          <a:prstGeom prst="rect">
            <a:avLst/>
          </a:prstGeom>
          <a:noFill/>
        </p:spPr>
      </p:pic>
      <p:pic>
        <p:nvPicPr>
          <p:cNvPr id="5" name="Рисунок 4" descr="Untitled Document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5072074"/>
            <a:ext cx="221457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Admin\Рабочий стол\1.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1"/>
            <a:ext cx="8715435" cy="6357981"/>
          </a:xfrm>
          <a:prstGeom prst="rect">
            <a:avLst/>
          </a:prstGeom>
          <a:noFill/>
        </p:spPr>
      </p:pic>
      <p:pic>
        <p:nvPicPr>
          <p:cNvPr id="5" name="Рисунок 4" descr="Untitled Document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5072074"/>
            <a:ext cx="221457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Documents and Settings\Admin\Рабочий стол\1.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15436" cy="6184923"/>
          </a:xfrm>
          <a:prstGeom prst="rect">
            <a:avLst/>
          </a:prstGeom>
          <a:noFill/>
        </p:spPr>
      </p:pic>
      <p:pic>
        <p:nvPicPr>
          <p:cNvPr id="5" name="Рисунок 4" descr="Untitled Document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5072074"/>
            <a:ext cx="221457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Documents and Settings\Admin\Рабочий стол\1.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15436" cy="6215106"/>
          </a:xfrm>
          <a:prstGeom prst="rect">
            <a:avLst/>
          </a:prstGeom>
          <a:noFill/>
        </p:spPr>
      </p:pic>
      <p:pic>
        <p:nvPicPr>
          <p:cNvPr id="5" name="Рисунок 4" descr="Untitled Document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5072074"/>
            <a:ext cx="221457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Ответы</a:t>
            </a:r>
            <a:br>
              <a:rPr lang="ru-RU" sz="2200" dirty="0" smtClean="0"/>
            </a:br>
            <a:r>
              <a:rPr lang="ru-RU" sz="2200" dirty="0" smtClean="0"/>
              <a:t>Классные руководители 1-4 класса, победителя в своем классе вы определяете самостоятельно, выделяя только одного победителя.</a:t>
            </a:r>
            <a:br>
              <a:rPr lang="ru-RU" sz="2200" dirty="0" smtClean="0"/>
            </a:br>
            <a:r>
              <a:rPr lang="ru-RU" sz="2200" dirty="0" smtClean="0"/>
              <a:t>Фамилию имя и класс сообщаете Черкашиной Е.В.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Untitled Documen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5143512"/>
            <a:ext cx="221457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Untitled Documen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214950"/>
            <a:ext cx="221457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Admin\Рабочий стол\1.6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282" y="1714488"/>
            <a:ext cx="8715436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1105</TotalTime>
  <Words>50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Слайд 1</vt:lpstr>
      <vt:lpstr>Правило разгадывания ребусов</vt:lpstr>
      <vt:lpstr>Слайд 3</vt:lpstr>
      <vt:lpstr>Слайд 4</vt:lpstr>
      <vt:lpstr>Слайд 5</vt:lpstr>
      <vt:lpstr>Слайд 6</vt:lpstr>
      <vt:lpstr>Слайд 7</vt:lpstr>
      <vt:lpstr>  Ответы Классные руководители 1-4 класса, победителя в своем классе вы определяете самостоятельно, выделяя только одного победителя. Фамилию имя и класс сообщаете Черкашиной Е.В.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</dc:title>
  <dc:creator>Админ</dc:creator>
  <cp:lastModifiedBy>Пользователь</cp:lastModifiedBy>
  <cp:revision>101</cp:revision>
  <dcterms:created xsi:type="dcterms:W3CDTF">2016-02-02T10:00:29Z</dcterms:created>
  <dcterms:modified xsi:type="dcterms:W3CDTF">2020-11-23T01:49:21Z</dcterms:modified>
</cp:coreProperties>
</file>